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61" r:id="rId5"/>
    <p:sldId id="258" r:id="rId6"/>
    <p:sldId id="260" r:id="rId7"/>
    <p:sldId id="262" r:id="rId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FC5E621-96A9-4491-A51B-4284B1AD9F50}" v="6" dt="2024-02-20T12:51:05.76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78" y="14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D2B09E7-739F-544D-761D-4C6B317F66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7E63E752-B13D-DFD7-F034-00C23E2816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2E4A831-D5EB-12DE-F25C-92D6DC97B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B1DEE-B6F9-4B41-B1FE-3E9296088220}" type="datetimeFigureOut">
              <a:rPr lang="nl-NL" smtClean="0"/>
              <a:t>21-1-2025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058FED2-84B7-E7D3-A066-FE6B79A341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B98A3DE-479E-E9DD-25B5-FE007142F3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4115-9C58-4EE0-AA62-5451956568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4884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A8971D7-D3DB-D543-115D-F73AC47BAE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7A4DC6D-F234-A13E-3894-9A315D6017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1377C62-82EF-D7C7-9222-F005098630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B1DEE-B6F9-4B41-B1FE-3E9296088220}" type="datetimeFigureOut">
              <a:rPr lang="nl-NL" smtClean="0"/>
              <a:t>21-1-2025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4042897-3B4F-74FC-3335-E14C3A0B8B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7680677-1DE3-3F3A-2B1E-73E4EEF93C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4115-9C58-4EE0-AA62-5451956568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22243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486F41E5-15AF-3E24-8E5B-9C0BCE02A69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F4D1D113-60D4-E82D-18C0-4C2D97F637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5DCD5D1-4081-59F8-06B4-2646CDFC2F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B1DEE-B6F9-4B41-B1FE-3E9296088220}" type="datetimeFigureOut">
              <a:rPr lang="nl-NL" smtClean="0"/>
              <a:t>21-1-2025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7C359F8-5EDF-F65F-D780-E5D0DD7E0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FA9F57E-4145-802E-4650-2939D2D001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4115-9C58-4EE0-AA62-5451956568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940675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CAC5D37-2E65-70DB-5FF8-429AA9916D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2906C22-27C0-4EB1-7D16-82BC017EB3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CC0B885-4586-64BB-BE6A-AF1C221580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B1DEE-B6F9-4B41-B1FE-3E9296088220}" type="datetimeFigureOut">
              <a:rPr lang="nl-NL" smtClean="0"/>
              <a:t>21-1-2025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E92DBC0-7A5C-99B2-1B4B-B81C45161A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79CB9CC-2AAF-156C-99AD-C2502C604D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4115-9C58-4EE0-AA62-5451956568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92974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3D3F183-D981-DD51-2653-A5886CA8CC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53CE772-2BD2-F580-AFC1-8EDACFC91B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E582521-4C92-B87C-54E3-6CEFE322CB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B1DEE-B6F9-4B41-B1FE-3E9296088220}" type="datetimeFigureOut">
              <a:rPr lang="nl-NL" smtClean="0"/>
              <a:t>21-1-2025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B48F911-60E7-AD6A-93B2-4C168D382A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EC2306F-72A6-C505-239A-CB95915EDA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4115-9C58-4EE0-AA62-5451956568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023541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D21AFFB-B09B-6037-82A3-C6B1F0C9DA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E80B68F-80D7-6EAD-EDCE-DA8537DE1F4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109B6509-CADC-E488-46FB-2F0C78C451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B572C1C4-7BE5-BAAD-BA77-F37B732E55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B1DEE-B6F9-4B41-B1FE-3E9296088220}" type="datetimeFigureOut">
              <a:rPr lang="nl-NL" smtClean="0"/>
              <a:t>21-1-2025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61BC01EB-B0D2-9366-A6B0-C0128C6A73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188B76C-A91D-A320-51F6-43A46C72E0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4115-9C58-4EE0-AA62-5451956568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44635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00944D0-ACAC-83C8-855E-79D0CEF59B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EAF5DA6-6DF8-94E5-7162-27D6F98881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CA142604-72AA-8948-B792-1A6863625E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4040E278-DD06-3ABB-FD1D-C67C26E2752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9DC1249E-B115-BE39-9CF8-5AC78BA8F5B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BD60A0AC-8A84-A662-0534-DBBD7FCB2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B1DEE-B6F9-4B41-B1FE-3E9296088220}" type="datetimeFigureOut">
              <a:rPr lang="nl-NL" smtClean="0"/>
              <a:t>21-1-2025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A165A62B-90F6-984A-9620-E82373A00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F24A5113-A9D7-9FB8-E2A1-874F343DB6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4115-9C58-4EE0-AA62-5451956568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807369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3ECC20-1FE8-1FBB-25E6-24993795D9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AC4F41B0-A137-1518-C067-2D3FBF44BF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B1DEE-B6F9-4B41-B1FE-3E9296088220}" type="datetimeFigureOut">
              <a:rPr lang="nl-NL" smtClean="0"/>
              <a:t>21-1-2025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8823ACEC-63B8-4E28-5299-AAC18C5437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E21C86F8-6932-6712-330A-E63A30964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4115-9C58-4EE0-AA62-5451956568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616122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CBC753AC-EDC0-C825-14F5-D74697B402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B1DEE-B6F9-4B41-B1FE-3E9296088220}" type="datetimeFigureOut">
              <a:rPr lang="nl-NL" smtClean="0"/>
              <a:t>21-1-2025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02F9E524-5234-730A-F589-078E731858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C7DF7BD9-98BD-EFAE-9299-FA41A5FA57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4115-9C58-4EE0-AA62-5451956568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562375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87D3F6-DD8B-F8FC-3ECB-302D24D044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07D7C0E-D3C3-AD56-9385-0990BEFD4C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309CFF05-BF07-4DEF-ADDD-69BBD6A3AA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DBCC5EE3-703E-FD4E-5DD8-2D613CFAD5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B1DEE-B6F9-4B41-B1FE-3E9296088220}" type="datetimeFigureOut">
              <a:rPr lang="nl-NL" smtClean="0"/>
              <a:t>21-1-2025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7491083-695D-50CF-175C-918959C839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09D727D0-918D-0246-4291-B877A9219A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4115-9C58-4EE0-AA62-5451956568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5473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5227CFC-6137-D623-CA8E-A7B758C2A1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56BB4E24-96D3-1203-A491-B9BFC717BA2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8C0E826B-0AFD-91B3-0D3A-F1A06266B5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A6B28F2C-D978-85D4-3B3F-E9C970159B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B1DEE-B6F9-4B41-B1FE-3E9296088220}" type="datetimeFigureOut">
              <a:rPr lang="nl-NL" smtClean="0"/>
              <a:t>21-1-2025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C936289-D5DC-2851-E2FF-77E4DE254A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DF5751A3-90B2-C415-56CE-0A941E5E26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4115-9C58-4EE0-AA62-5451956568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616054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2BAD2BC1-0AF2-987F-2090-4CF599B9E2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FF0D111D-3CBD-8A0B-29C0-80703A1EC6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A80A666-7DF8-CA4F-A0B4-6B527208C7B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2B1DEE-B6F9-4B41-B1FE-3E9296088220}" type="datetimeFigureOut">
              <a:rPr lang="nl-NL" smtClean="0"/>
              <a:t>21-1-2025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3BEF093-722B-8F75-AD02-AB2151078C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1854D0B-69B3-8D91-4DFE-0E9906F4E0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D34115-9C58-4EE0-AA62-5451956568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413809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9.png"/><Relationship Id="rId7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1.PNG"/><Relationship Id="rId7" Type="http://schemas.openxmlformats.org/officeDocument/2006/relationships/hyperlink" Target="https://youtu.be/iwHvNIUdd18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Afbeelding 9" descr="Afbeelding met gras, stadion, hemel, buitenshuis&#10;&#10;Automatisch gegenereerde beschrijving">
            <a:extLst>
              <a:ext uri="{FF2B5EF4-FFF2-40B4-BE49-F238E27FC236}">
                <a16:creationId xmlns:a16="http://schemas.microsoft.com/office/drawing/2014/main" id="{47FFBC3C-3564-6C3E-F05C-8F38EE334416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62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Vrije vorm: vorm 14">
            <a:extLst>
              <a:ext uri="{FF2B5EF4-FFF2-40B4-BE49-F238E27FC236}">
                <a16:creationId xmlns:a16="http://schemas.microsoft.com/office/drawing/2014/main" id="{2E37B156-1DC7-7DC8-79F4-003F803A339C}"/>
              </a:ext>
            </a:extLst>
          </p:cNvPr>
          <p:cNvSpPr/>
          <p:nvPr/>
        </p:nvSpPr>
        <p:spPr>
          <a:xfrm>
            <a:off x="-1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7660632" y="428751"/>
                </a:moveTo>
                <a:lnTo>
                  <a:pt x="7660632" y="2542785"/>
                </a:lnTo>
                <a:lnTo>
                  <a:pt x="8309556" y="2542785"/>
                </a:lnTo>
                <a:lnTo>
                  <a:pt x="8309556" y="428751"/>
                </a:lnTo>
                <a:close/>
                <a:moveTo>
                  <a:pt x="5581550" y="428751"/>
                </a:moveTo>
                <a:lnTo>
                  <a:pt x="5581550" y="1862887"/>
                </a:lnTo>
                <a:cubicBezTo>
                  <a:pt x="5581550" y="2114816"/>
                  <a:pt x="5662343" y="2296535"/>
                  <a:pt x="5823928" y="2408045"/>
                </a:cubicBezTo>
                <a:cubicBezTo>
                  <a:pt x="5985514" y="2519554"/>
                  <a:pt x="6199498" y="2575309"/>
                  <a:pt x="6465882" y="2575309"/>
                </a:cubicBezTo>
                <a:cubicBezTo>
                  <a:pt x="6718843" y="2575309"/>
                  <a:pt x="6924052" y="2517231"/>
                  <a:pt x="7081507" y="2401075"/>
                </a:cubicBezTo>
                <a:cubicBezTo>
                  <a:pt x="7238963" y="2284920"/>
                  <a:pt x="7317690" y="2094166"/>
                  <a:pt x="7317690" y="1828815"/>
                </a:cubicBezTo>
                <a:lnTo>
                  <a:pt x="7317690" y="428751"/>
                </a:lnTo>
                <a:lnTo>
                  <a:pt x="6806605" y="428751"/>
                </a:lnTo>
                <a:lnTo>
                  <a:pt x="6806605" y="1666197"/>
                </a:lnTo>
                <a:cubicBezTo>
                  <a:pt x="6806605" y="1789064"/>
                  <a:pt x="6801713" y="1871663"/>
                  <a:pt x="6791929" y="1913995"/>
                </a:cubicBezTo>
                <a:cubicBezTo>
                  <a:pt x="6782144" y="1956328"/>
                  <a:pt x="6752282" y="1994272"/>
                  <a:pt x="6702344" y="2027828"/>
                </a:cubicBezTo>
                <a:cubicBezTo>
                  <a:pt x="6652404" y="2061384"/>
                  <a:pt x="6588313" y="2078162"/>
                  <a:pt x="6510069" y="2078162"/>
                </a:cubicBezTo>
                <a:cubicBezTo>
                  <a:pt x="6416354" y="2078162"/>
                  <a:pt x="6348133" y="2054931"/>
                  <a:pt x="6305406" y="2008469"/>
                </a:cubicBezTo>
                <a:cubicBezTo>
                  <a:pt x="6262678" y="1962007"/>
                  <a:pt x="6241314" y="1888183"/>
                  <a:pt x="6241314" y="1786999"/>
                </a:cubicBezTo>
                <a:lnTo>
                  <a:pt x="6241314" y="428751"/>
                </a:lnTo>
                <a:close/>
                <a:moveTo>
                  <a:pt x="3441057" y="428751"/>
                </a:moveTo>
                <a:lnTo>
                  <a:pt x="3441057" y="2542785"/>
                </a:lnTo>
                <a:lnTo>
                  <a:pt x="4089980" y="2542785"/>
                </a:lnTo>
                <a:lnTo>
                  <a:pt x="4089980" y="1720403"/>
                </a:lnTo>
                <a:lnTo>
                  <a:pt x="4585578" y="1720403"/>
                </a:lnTo>
                <a:lnTo>
                  <a:pt x="4585578" y="2542785"/>
                </a:lnTo>
                <a:lnTo>
                  <a:pt x="5234501" y="2542785"/>
                </a:lnTo>
                <a:lnTo>
                  <a:pt x="5234501" y="428751"/>
                </a:lnTo>
                <a:lnTo>
                  <a:pt x="4585578" y="428751"/>
                </a:lnTo>
                <a:lnTo>
                  <a:pt x="4585578" y="1206220"/>
                </a:lnTo>
                <a:lnTo>
                  <a:pt x="4089980" y="1206220"/>
                </a:lnTo>
                <a:lnTo>
                  <a:pt x="4089980" y="428751"/>
                </a:lnTo>
                <a:close/>
                <a:moveTo>
                  <a:pt x="1761332" y="428751"/>
                </a:moveTo>
                <a:lnTo>
                  <a:pt x="1761332" y="935190"/>
                </a:lnTo>
                <a:lnTo>
                  <a:pt x="2199626" y="935190"/>
                </a:lnTo>
                <a:lnTo>
                  <a:pt x="2199626" y="2542785"/>
                </a:lnTo>
                <a:lnTo>
                  <a:pt x="2814477" y="2542785"/>
                </a:lnTo>
                <a:lnTo>
                  <a:pt x="2814477" y="935190"/>
                </a:lnTo>
                <a:lnTo>
                  <a:pt x="3252771" y="935190"/>
                </a:lnTo>
                <a:lnTo>
                  <a:pt x="3252771" y="428751"/>
                </a:lnTo>
                <a:close/>
                <a:moveTo>
                  <a:pt x="9447984" y="396228"/>
                </a:moveTo>
                <a:cubicBezTo>
                  <a:pt x="9164047" y="396228"/>
                  <a:pt x="8946449" y="462328"/>
                  <a:pt x="8795188" y="594527"/>
                </a:cubicBezTo>
                <a:cubicBezTo>
                  <a:pt x="8643927" y="726727"/>
                  <a:pt x="8568298" y="892487"/>
                  <a:pt x="8568298" y="1091807"/>
                </a:cubicBezTo>
                <a:cubicBezTo>
                  <a:pt x="8568298" y="1246730"/>
                  <a:pt x="8620939" y="1381510"/>
                  <a:pt x="8726221" y="1496150"/>
                </a:cubicBezTo>
                <a:cubicBezTo>
                  <a:pt x="8831503" y="1610789"/>
                  <a:pt x="9069501" y="1703633"/>
                  <a:pt x="9440216" y="1774681"/>
                </a:cubicBezTo>
                <a:cubicBezTo>
                  <a:pt x="9537286" y="1794250"/>
                  <a:pt x="9604664" y="1816683"/>
                  <a:pt x="9642350" y="1841979"/>
                </a:cubicBezTo>
                <a:cubicBezTo>
                  <a:pt x="9680036" y="1867275"/>
                  <a:pt x="9698880" y="1902638"/>
                  <a:pt x="9698880" y="1948068"/>
                </a:cubicBezTo>
                <a:cubicBezTo>
                  <a:pt x="9698880" y="2034797"/>
                  <a:pt x="9617313" y="2078162"/>
                  <a:pt x="9454178" y="2078162"/>
                </a:cubicBezTo>
                <a:cubicBezTo>
                  <a:pt x="9244582" y="2078162"/>
                  <a:pt x="9114488" y="1992981"/>
                  <a:pt x="9063895" y="1822620"/>
                </a:cubicBezTo>
                <a:lnTo>
                  <a:pt x="8461434" y="1931032"/>
                </a:lnTo>
                <a:cubicBezTo>
                  <a:pt x="8582236" y="2360550"/>
                  <a:pt x="8900245" y="2575309"/>
                  <a:pt x="9415460" y="2575309"/>
                </a:cubicBezTo>
                <a:cubicBezTo>
                  <a:pt x="9697331" y="2575309"/>
                  <a:pt x="9924996" y="2508927"/>
                  <a:pt x="10098455" y="2376162"/>
                </a:cubicBezTo>
                <a:cubicBezTo>
                  <a:pt x="10271914" y="2243398"/>
                  <a:pt x="10358644" y="2070080"/>
                  <a:pt x="10358644" y="1856208"/>
                </a:cubicBezTo>
                <a:cubicBezTo>
                  <a:pt x="10358644" y="1720855"/>
                  <a:pt x="10323051" y="1603328"/>
                  <a:pt x="10251866" y="1503627"/>
                </a:cubicBezTo>
                <a:cubicBezTo>
                  <a:pt x="10180679" y="1403927"/>
                  <a:pt x="10091901" y="1333499"/>
                  <a:pt x="9985530" y="1292345"/>
                </a:cubicBezTo>
                <a:cubicBezTo>
                  <a:pt x="9879159" y="1251190"/>
                  <a:pt x="9699469" y="1203865"/>
                  <a:pt x="9446459" y="1150369"/>
                </a:cubicBezTo>
                <a:cubicBezTo>
                  <a:pt x="9354550" y="1130816"/>
                  <a:pt x="9292593" y="1110198"/>
                  <a:pt x="9260586" y="1088516"/>
                </a:cubicBezTo>
                <a:cubicBezTo>
                  <a:pt x="9228578" y="1066833"/>
                  <a:pt x="9212574" y="1036375"/>
                  <a:pt x="9212574" y="997140"/>
                </a:cubicBezTo>
                <a:cubicBezTo>
                  <a:pt x="9212574" y="909378"/>
                  <a:pt x="9283300" y="865497"/>
                  <a:pt x="9424752" y="865497"/>
                </a:cubicBezTo>
                <a:cubicBezTo>
                  <a:pt x="9595114" y="865497"/>
                  <a:pt x="9708172" y="936223"/>
                  <a:pt x="9763927" y="1077675"/>
                </a:cubicBezTo>
                <a:lnTo>
                  <a:pt x="10301341" y="915057"/>
                </a:lnTo>
                <a:cubicBezTo>
                  <a:pt x="10162986" y="569171"/>
                  <a:pt x="9878534" y="396228"/>
                  <a:pt x="9447984" y="396228"/>
                </a:cubicBez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ffectLst>
            <a:outerShdw blurRad="152400" dist="38100" dir="2700000" sx="102000" sy="102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nl-NL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F321D1EB-E686-136D-DCE0-EDFFC69AC1F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038" b="43816"/>
          <a:stretch/>
        </p:blipFill>
        <p:spPr bwMode="auto">
          <a:xfrm>
            <a:off x="4161339" y="-2799182"/>
            <a:ext cx="4081022" cy="1026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A1EA090A-EF0B-0AB1-4FA2-FE6A7956B40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444" b="34374"/>
          <a:stretch/>
        </p:blipFill>
        <p:spPr bwMode="auto">
          <a:xfrm>
            <a:off x="13087188" y="5972990"/>
            <a:ext cx="4081022" cy="415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Drawing Pin PNG Transparent Images - PNG All">
            <a:extLst>
              <a:ext uri="{FF2B5EF4-FFF2-40B4-BE49-F238E27FC236}">
                <a16:creationId xmlns:a16="http://schemas.microsoft.com/office/drawing/2014/main" id="{C2AA372D-AA10-6DB9-D2F6-9D58BDCA05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23508" y="350922"/>
            <a:ext cx="943094" cy="718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Afbeelding 10" descr="Afbeelding met tekst, Lettertype, Graphics, grafische vormgeving&#10;&#10;Automatisch gegenereerde beschrijving">
            <a:extLst>
              <a:ext uri="{FF2B5EF4-FFF2-40B4-BE49-F238E27FC236}">
                <a16:creationId xmlns:a16="http://schemas.microsoft.com/office/drawing/2014/main" id="{4F8A0D4A-860C-7744-2CF9-FC25F4CF359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6029" y="2872811"/>
            <a:ext cx="5519939" cy="2834646"/>
          </a:xfrm>
          <a:prstGeom prst="rect">
            <a:avLst/>
          </a:prstGeom>
        </p:spPr>
      </p:pic>
      <p:pic>
        <p:nvPicPr>
          <p:cNvPr id="17" name="Picture 4" descr="N.E.C. - Wikipedia">
            <a:extLst>
              <a:ext uri="{FF2B5EF4-FFF2-40B4-BE49-F238E27FC236}">
                <a16:creationId xmlns:a16="http://schemas.microsoft.com/office/drawing/2014/main" id="{349C6592-A863-5E65-BC08-4E80FF3DDF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509" y="6067172"/>
            <a:ext cx="555630" cy="549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Afbeelding 17" descr="Afbeelding met tekst, Graphics, Lettertype, schermopname&#10;&#10;Automatisch gegenereerde beschrijving">
            <a:extLst>
              <a:ext uri="{FF2B5EF4-FFF2-40B4-BE49-F238E27FC236}">
                <a16:creationId xmlns:a16="http://schemas.microsoft.com/office/drawing/2014/main" id="{BD3DCD9B-80F7-8E62-F6B5-5A63D302809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439" y="6067172"/>
            <a:ext cx="423499" cy="549273"/>
          </a:xfrm>
          <a:prstGeom prst="rect">
            <a:avLst/>
          </a:prstGeom>
        </p:spPr>
      </p:pic>
      <p:pic>
        <p:nvPicPr>
          <p:cNvPr id="19" name="Afbeelding 18" descr="Afbeelding met Lettertype, Graphics, tekst, schermopname&#10;&#10;Automatisch gegenereerde beschrijving">
            <a:extLst>
              <a:ext uri="{FF2B5EF4-FFF2-40B4-BE49-F238E27FC236}">
                <a16:creationId xmlns:a16="http://schemas.microsoft.com/office/drawing/2014/main" id="{9789BB97-78FF-5757-0200-712B564A57E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9870" y="6087077"/>
            <a:ext cx="725155" cy="529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2621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/>
    </mc:Choice>
    <mc:Fallback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Afbeelding 16" descr="Afbeelding met gras, stadion, hemel, buitenshuis&#10;&#10;Automatisch gegenereerde beschrijving">
            <a:extLst>
              <a:ext uri="{FF2B5EF4-FFF2-40B4-BE49-F238E27FC236}">
                <a16:creationId xmlns:a16="http://schemas.microsoft.com/office/drawing/2014/main" id="{55E46484-8430-3BA9-0C95-7E1187AE7C40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625"/>
          <a:stretch/>
        </p:blipFill>
        <p:spPr>
          <a:xfrm>
            <a:off x="0" y="-12023"/>
            <a:ext cx="12192000" cy="6858000"/>
          </a:xfrm>
          <a:prstGeom prst="rect">
            <a:avLst/>
          </a:prstGeom>
        </p:spPr>
      </p:pic>
      <p:pic>
        <p:nvPicPr>
          <p:cNvPr id="6" name="Picture 8" descr="Afbeeldingsresultaat voor n.e.c. logo">
            <a:extLst>
              <a:ext uri="{FF2B5EF4-FFF2-40B4-BE49-F238E27FC236}">
                <a16:creationId xmlns:a16="http://schemas.microsoft.com/office/drawing/2014/main" id="{69DDD512-2835-F6B6-906E-AE8A130A40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25473" y="4542222"/>
            <a:ext cx="728865" cy="728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Personeelsdag ROC Nijmegen - StudioHonig">
            <a:extLst>
              <a:ext uri="{FF2B5EF4-FFF2-40B4-BE49-F238E27FC236}">
                <a16:creationId xmlns:a16="http://schemas.microsoft.com/office/drawing/2014/main" id="{0449B2FC-2330-254F-22C7-B682FAE2AC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27556" y="-873180"/>
            <a:ext cx="2029512" cy="284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Afbeelding 15" descr="Afbeelding met tekst, Lettertype, Graphics, grafische vormgeving&#10;&#10;Automatisch gegenereerde beschrijving">
            <a:extLst>
              <a:ext uri="{FF2B5EF4-FFF2-40B4-BE49-F238E27FC236}">
                <a16:creationId xmlns:a16="http://schemas.microsoft.com/office/drawing/2014/main" id="{D61C835F-8596-D131-4AE0-11CD2854166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31776">
            <a:off x="182880" y="219453"/>
            <a:ext cx="3712464" cy="1906456"/>
          </a:xfrm>
          <a:prstGeom prst="rect">
            <a:avLst/>
          </a:prstGeom>
        </p:spPr>
      </p:pic>
      <p:sp>
        <p:nvSpPr>
          <p:cNvPr id="7" name="Rechthoek 6">
            <a:extLst>
              <a:ext uri="{FF2B5EF4-FFF2-40B4-BE49-F238E27FC236}">
                <a16:creationId xmlns:a16="http://schemas.microsoft.com/office/drawing/2014/main" id="{60820AB2-5C7E-B0CF-FC35-F81567803923}"/>
              </a:ext>
            </a:extLst>
          </p:cNvPr>
          <p:cNvSpPr/>
          <p:nvPr/>
        </p:nvSpPr>
        <p:spPr>
          <a:xfrm>
            <a:off x="0" y="3072383"/>
            <a:ext cx="12192000" cy="1774825"/>
          </a:xfrm>
          <a:prstGeom prst="rect">
            <a:avLst/>
          </a:prstGeom>
          <a:solidFill>
            <a:schemeClr val="tx1">
              <a:lumMod val="95000"/>
              <a:lumOff val="5000"/>
              <a:alpha val="52941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pic>
        <p:nvPicPr>
          <p:cNvPr id="10" name="Picture 4" descr="N.E.C. - Wikipedia">
            <a:extLst>
              <a:ext uri="{FF2B5EF4-FFF2-40B4-BE49-F238E27FC236}">
                <a16:creationId xmlns:a16="http://schemas.microsoft.com/office/drawing/2014/main" id="{AD64D222-837F-7C57-BFF8-4C586C17B7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509" y="6067172"/>
            <a:ext cx="555630" cy="549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Afbeelding 12" descr="Afbeelding met tekst, Graphics, Lettertype, schermopname&#10;&#10;Automatisch gegenereerde beschrijving">
            <a:extLst>
              <a:ext uri="{FF2B5EF4-FFF2-40B4-BE49-F238E27FC236}">
                <a16:creationId xmlns:a16="http://schemas.microsoft.com/office/drawing/2014/main" id="{2681E50B-35EA-4A09-1AB2-F6BD5E6B5EB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439" y="6067172"/>
            <a:ext cx="423499" cy="549273"/>
          </a:xfrm>
          <a:prstGeom prst="rect">
            <a:avLst/>
          </a:prstGeom>
        </p:spPr>
      </p:pic>
      <p:pic>
        <p:nvPicPr>
          <p:cNvPr id="14" name="Afbeelding 13" descr="Afbeelding met Lettertype, Graphics, tekst, schermopname&#10;&#10;Automatisch gegenereerde beschrijving">
            <a:extLst>
              <a:ext uri="{FF2B5EF4-FFF2-40B4-BE49-F238E27FC236}">
                <a16:creationId xmlns:a16="http://schemas.microsoft.com/office/drawing/2014/main" id="{7A67B0A5-3CBB-58C0-2DBC-BD413CDEC73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9870" y="6087077"/>
            <a:ext cx="725155" cy="529367"/>
          </a:xfrm>
          <a:prstGeom prst="rect">
            <a:avLst/>
          </a:prstGeom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4F33E742-4D0B-CFCE-C54F-787A4F1E4E02}"/>
              </a:ext>
            </a:extLst>
          </p:cNvPr>
          <p:cNvSpPr txBox="1"/>
          <p:nvPr/>
        </p:nvSpPr>
        <p:spPr>
          <a:xfrm>
            <a:off x="2586499" y="3481984"/>
            <a:ext cx="701900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>
                <a:solidFill>
                  <a:schemeClr val="bg1"/>
                </a:solidFill>
                <a:latin typeface="Franklin Gothic Medium" panose="020B0603020102020204" pitchFamily="34" charset="0"/>
              </a:rPr>
              <a:t>Maak een quiz!</a:t>
            </a:r>
          </a:p>
          <a:p>
            <a:pPr algn="ctr"/>
            <a:endParaRPr lang="nl-NL" sz="2000" dirty="0">
              <a:solidFill>
                <a:schemeClr val="bg1"/>
              </a:solidFill>
              <a:latin typeface="Franklin Gothic Medium" panose="020B0603020102020204" pitchFamily="34" charset="0"/>
            </a:endParaRPr>
          </a:p>
          <a:p>
            <a:pPr algn="ctr"/>
            <a:r>
              <a:rPr lang="nl-NL" sz="2000" dirty="0">
                <a:solidFill>
                  <a:schemeClr val="bg1"/>
                </a:solidFill>
                <a:latin typeface="Franklin Gothic Medium" panose="020B0603020102020204" pitchFamily="34" charset="0"/>
              </a:rPr>
              <a:t>Kijk eens naar Nina hoe ze een mega leuke quiz maakt op basis van informatieboeken.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5C37AF98-9665-E7C2-5FFC-CBD3A6CF63C6}"/>
              </a:ext>
            </a:extLst>
          </p:cNvPr>
          <p:cNvSpPr txBox="1"/>
          <p:nvPr/>
        </p:nvSpPr>
        <p:spPr>
          <a:xfrm>
            <a:off x="3678620" y="2974689"/>
            <a:ext cx="48347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3200" b="1" dirty="0">
                <a:solidFill>
                  <a:schemeClr val="bg1"/>
                </a:solidFill>
                <a:latin typeface="Franklin Gothic Heavy" panose="020B0903020102020204" pitchFamily="34" charset="0"/>
              </a:rPr>
              <a:t>Thuisopdracht week 7</a:t>
            </a:r>
          </a:p>
        </p:txBody>
      </p:sp>
    </p:spTree>
    <p:extLst>
      <p:ext uri="{BB962C8B-B14F-4D97-AF65-F5344CB8AC3E}">
        <p14:creationId xmlns:p14="http://schemas.microsoft.com/office/powerpoint/2010/main" val="343436201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325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 descr="Afbeelding met hemel, buitenshuis&#10;&#10;Automatisch gegenereerde beschrijving">
            <a:extLst>
              <a:ext uri="{FF2B5EF4-FFF2-40B4-BE49-F238E27FC236}">
                <a16:creationId xmlns:a16="http://schemas.microsoft.com/office/drawing/2014/main" id="{F9D879EB-876C-EAC6-50F2-91E19EADBD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7" y="0"/>
            <a:ext cx="12186605" cy="6858000"/>
          </a:xfrm>
          <a:prstGeom prst="rect">
            <a:avLst/>
          </a:prstGeom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C9C0E790-D5E1-85A3-8B5F-3D5C3505F219}"/>
              </a:ext>
            </a:extLst>
          </p:cNvPr>
          <p:cNvSpPr txBox="1"/>
          <p:nvPr/>
        </p:nvSpPr>
        <p:spPr>
          <a:xfrm>
            <a:off x="5490169" y="1954726"/>
            <a:ext cx="919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VLOG</a:t>
            </a:r>
          </a:p>
        </p:txBody>
      </p:sp>
      <p:pic>
        <p:nvPicPr>
          <p:cNvPr id="2" name="Afbeelding 1" descr="Afbeelding met Lettertype, Graphics, wit, tekst&#10;&#10;Automatisch gegenereerde beschrijving">
            <a:extLst>
              <a:ext uri="{FF2B5EF4-FFF2-40B4-BE49-F238E27FC236}">
                <a16:creationId xmlns:a16="http://schemas.microsoft.com/office/drawing/2014/main" id="{FAC07135-A5BF-2CCE-1696-9105BDEE458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354" y="869999"/>
            <a:ext cx="2316331" cy="535629"/>
          </a:xfrm>
          <a:prstGeom prst="rect">
            <a:avLst/>
          </a:prstGeom>
        </p:spPr>
      </p:pic>
      <p:pic>
        <p:nvPicPr>
          <p:cNvPr id="3" name="Afbeelding 2">
            <a:extLst>
              <a:ext uri="{FF2B5EF4-FFF2-40B4-BE49-F238E27FC236}">
                <a16:creationId xmlns:a16="http://schemas.microsoft.com/office/drawing/2014/main" id="{24AEA57E-F271-FEC0-8CF6-4A32280D848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011" y="127334"/>
            <a:ext cx="2316331" cy="976140"/>
          </a:xfrm>
          <a:prstGeom prst="rect">
            <a:avLst/>
          </a:prstGeom>
        </p:spPr>
      </p:pic>
      <p:pic>
        <p:nvPicPr>
          <p:cNvPr id="4" name="Picture 2" descr="Bibliotheek Gelderland Zuid | Nijmegen, stad van compassie">
            <a:extLst>
              <a:ext uri="{FF2B5EF4-FFF2-40B4-BE49-F238E27FC236}">
                <a16:creationId xmlns:a16="http://schemas.microsoft.com/office/drawing/2014/main" id="{AAF4E634-2DF5-8554-C4D2-EC6254FC8E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324" y="5988001"/>
            <a:ext cx="1505182" cy="5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8" descr="Afbeeldingsresultaat voor n.e.c. logo">
            <a:extLst>
              <a:ext uri="{FF2B5EF4-FFF2-40B4-BE49-F238E27FC236}">
                <a16:creationId xmlns:a16="http://schemas.microsoft.com/office/drawing/2014/main" id="{D82538ED-E213-68C1-E1BC-4BB78C6C75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495" y="5988001"/>
            <a:ext cx="542907" cy="542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Afbeelding 9" descr="Afbeelding met Menselijk gezicht, persoon, kleding, glimlach&#10;&#10;Automatisch gegenereerde beschrijving">
            <a:hlinkClick r:id="rId7"/>
            <a:extLst>
              <a:ext uri="{FF2B5EF4-FFF2-40B4-BE49-F238E27FC236}">
                <a16:creationId xmlns:a16="http://schemas.microsoft.com/office/drawing/2014/main" id="{B200A5F2-2CB4-013D-1DCA-B7A5D385CA5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7618" y="-483079"/>
            <a:ext cx="385676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37873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91FAF5-16AA-1F70-F5F9-56CA8386C1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Afbeelding 16" descr="Afbeelding met gras, stadion, hemel, buitenshuis&#10;&#10;Automatisch gegenereerde beschrijving">
            <a:extLst>
              <a:ext uri="{FF2B5EF4-FFF2-40B4-BE49-F238E27FC236}">
                <a16:creationId xmlns:a16="http://schemas.microsoft.com/office/drawing/2014/main" id="{2914B30B-A35E-1403-4B2D-6BBB20457D47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625"/>
          <a:stretch/>
        </p:blipFill>
        <p:spPr>
          <a:xfrm>
            <a:off x="0" y="-12023"/>
            <a:ext cx="12192000" cy="6858000"/>
          </a:xfrm>
          <a:prstGeom prst="rect">
            <a:avLst/>
          </a:prstGeom>
        </p:spPr>
      </p:pic>
      <p:pic>
        <p:nvPicPr>
          <p:cNvPr id="8" name="Picture 2" descr="Personeelsdag ROC Nijmegen - StudioHonig">
            <a:extLst>
              <a:ext uri="{FF2B5EF4-FFF2-40B4-BE49-F238E27FC236}">
                <a16:creationId xmlns:a16="http://schemas.microsoft.com/office/drawing/2014/main" id="{8E9FB053-0CAC-2C9D-15CD-2F91FD1D78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27556" y="-873180"/>
            <a:ext cx="2029512" cy="284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Afbeelding 15" descr="Afbeelding met tekst, Lettertype, Graphics, grafische vormgeving&#10;&#10;Automatisch gegenereerde beschrijving">
            <a:extLst>
              <a:ext uri="{FF2B5EF4-FFF2-40B4-BE49-F238E27FC236}">
                <a16:creationId xmlns:a16="http://schemas.microsoft.com/office/drawing/2014/main" id="{9A158F4D-D688-53DC-1726-2928653058A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31776">
            <a:off x="182880" y="219453"/>
            <a:ext cx="3712464" cy="1906456"/>
          </a:xfrm>
          <a:prstGeom prst="rect">
            <a:avLst/>
          </a:prstGeom>
        </p:spPr>
      </p:pic>
      <p:sp>
        <p:nvSpPr>
          <p:cNvPr id="7" name="Rechthoek 6">
            <a:extLst>
              <a:ext uri="{FF2B5EF4-FFF2-40B4-BE49-F238E27FC236}">
                <a16:creationId xmlns:a16="http://schemas.microsoft.com/office/drawing/2014/main" id="{DEA1546A-A581-0D76-F6AC-2008CE1CEAAB}"/>
              </a:ext>
            </a:extLst>
          </p:cNvPr>
          <p:cNvSpPr/>
          <p:nvPr/>
        </p:nvSpPr>
        <p:spPr>
          <a:xfrm>
            <a:off x="0" y="3072383"/>
            <a:ext cx="12192000" cy="1774825"/>
          </a:xfrm>
          <a:prstGeom prst="rect">
            <a:avLst/>
          </a:prstGeom>
          <a:solidFill>
            <a:schemeClr val="tx1">
              <a:lumMod val="95000"/>
              <a:lumOff val="5000"/>
              <a:alpha val="52941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pic>
        <p:nvPicPr>
          <p:cNvPr id="10" name="Picture 4" descr="N.E.C. - Wikipedia">
            <a:extLst>
              <a:ext uri="{FF2B5EF4-FFF2-40B4-BE49-F238E27FC236}">
                <a16:creationId xmlns:a16="http://schemas.microsoft.com/office/drawing/2014/main" id="{5B3B8E52-CA06-9A85-1185-CF0E100B99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509" y="6067172"/>
            <a:ext cx="555630" cy="549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Afbeelding 12" descr="Afbeelding met tekst, Graphics, Lettertype, schermopname&#10;&#10;Automatisch gegenereerde beschrijving">
            <a:extLst>
              <a:ext uri="{FF2B5EF4-FFF2-40B4-BE49-F238E27FC236}">
                <a16:creationId xmlns:a16="http://schemas.microsoft.com/office/drawing/2014/main" id="{83887949-FDBF-7D16-75CD-24F137B49FB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439" y="6067172"/>
            <a:ext cx="423499" cy="549273"/>
          </a:xfrm>
          <a:prstGeom prst="rect">
            <a:avLst/>
          </a:prstGeom>
        </p:spPr>
      </p:pic>
      <p:pic>
        <p:nvPicPr>
          <p:cNvPr id="14" name="Afbeelding 13" descr="Afbeelding met Lettertype, Graphics, tekst, schermopname&#10;&#10;Automatisch gegenereerde beschrijving">
            <a:extLst>
              <a:ext uri="{FF2B5EF4-FFF2-40B4-BE49-F238E27FC236}">
                <a16:creationId xmlns:a16="http://schemas.microsoft.com/office/drawing/2014/main" id="{62CFB987-5A72-6091-61F6-46D552B93F8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9870" y="6087077"/>
            <a:ext cx="725155" cy="529367"/>
          </a:xfrm>
          <a:prstGeom prst="rect">
            <a:avLst/>
          </a:prstGeom>
        </p:spPr>
      </p:pic>
      <p:sp>
        <p:nvSpPr>
          <p:cNvPr id="2" name="Tekstvak 1">
            <a:extLst>
              <a:ext uri="{FF2B5EF4-FFF2-40B4-BE49-F238E27FC236}">
                <a16:creationId xmlns:a16="http://schemas.microsoft.com/office/drawing/2014/main" id="{D23FA3AF-ACF1-716B-DB38-6A69E2DB6181}"/>
              </a:ext>
            </a:extLst>
          </p:cNvPr>
          <p:cNvSpPr txBox="1"/>
          <p:nvPr/>
        </p:nvSpPr>
        <p:spPr>
          <a:xfrm>
            <a:off x="2587211" y="3205742"/>
            <a:ext cx="7017578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3200" b="1" dirty="0">
                <a:solidFill>
                  <a:schemeClr val="bg1"/>
                </a:solidFill>
                <a:latin typeface="Franklin Gothic Heavy" panose="020B0903020102020204" pitchFamily="34" charset="0"/>
              </a:rPr>
              <a:t>Quiz maken</a:t>
            </a:r>
          </a:p>
          <a:p>
            <a:pPr algn="ctr"/>
            <a:endParaRPr lang="nl-NL" sz="2000" b="1" dirty="0">
              <a:solidFill>
                <a:schemeClr val="bg1"/>
              </a:solidFill>
              <a:latin typeface="Franklin Gothic Heavy" panose="020B0903020102020204" pitchFamily="34" charset="0"/>
            </a:endParaRPr>
          </a:p>
          <a:p>
            <a:pPr algn="ctr"/>
            <a:r>
              <a:rPr lang="nl-NL" sz="2000" b="1" dirty="0">
                <a:solidFill>
                  <a:schemeClr val="bg1"/>
                </a:solidFill>
                <a:latin typeface="Franklin Gothic Medium" panose="020B0603020102020204" pitchFamily="34" charset="0"/>
              </a:rPr>
              <a:t>Zoek in een informatieboek leuke weetjes en maak daar een quiz van. Wie bij jou thuis weet de meeste antwoorden?</a:t>
            </a:r>
          </a:p>
        </p:txBody>
      </p:sp>
    </p:spTree>
    <p:extLst>
      <p:ext uri="{BB962C8B-B14F-4D97-AF65-F5344CB8AC3E}">
        <p14:creationId xmlns:p14="http://schemas.microsoft.com/office/powerpoint/2010/main" val="171043825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325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676e98fb-7e48-44aa-8a24-a8006834cdcb">
      <Terms xmlns="http://schemas.microsoft.com/office/infopath/2007/PartnerControls"/>
    </lcf76f155ced4ddcb4097134ff3c332f>
    <TaxCatchAll xmlns="4fc508f9-0adc-43f1-850f-89787d8b881b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4A8184657B9584393512D69B33E6774" ma:contentTypeVersion="18" ma:contentTypeDescription="Een nieuw document maken." ma:contentTypeScope="" ma:versionID="9a3962f41c7dc1ef938d7bba0df8a7f6">
  <xsd:schema xmlns:xsd="http://www.w3.org/2001/XMLSchema" xmlns:xs="http://www.w3.org/2001/XMLSchema" xmlns:p="http://schemas.microsoft.com/office/2006/metadata/properties" xmlns:ns2="676e98fb-7e48-44aa-8a24-a8006834cdcb" xmlns:ns3="4fc508f9-0adc-43f1-850f-89787d8b881b" targetNamespace="http://schemas.microsoft.com/office/2006/metadata/properties" ma:root="true" ma:fieldsID="74a8598d82b26727dad5efa44b510b1b" ns2:_="" ns3:_="">
    <xsd:import namespace="676e98fb-7e48-44aa-8a24-a8006834cdcb"/>
    <xsd:import namespace="4fc508f9-0adc-43f1-850f-89787d8b881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76e98fb-7e48-44aa-8a24-a8006834cdc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Afbeeldingtags" ma:readOnly="false" ma:fieldId="{5cf76f15-5ced-4ddc-b409-7134ff3c332f}" ma:taxonomyMulti="true" ma:sspId="76ffcf93-f24d-4e2f-8f06-ae166e18d2c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fc508f9-0adc-43f1-850f-89787d8b881b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2c127747-859b-43de-a74a-976ab17d9b63}" ma:internalName="TaxCatchAll" ma:showField="CatchAllData" ma:web="4fc508f9-0adc-43f1-850f-89787d8b881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D436D0D-F76C-466E-851C-1858FEC9873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F8B0D15-A5FE-4221-9DA8-7DD9C895635B}">
  <ds:schemaRefs>
    <ds:schemaRef ds:uri="http://schemas.microsoft.com/office/2006/metadata/properties"/>
    <ds:schemaRef ds:uri="http://schemas.microsoft.com/office/infopath/2007/PartnerControls"/>
    <ds:schemaRef ds:uri="676e98fb-7e48-44aa-8a24-a8006834cdcb"/>
    <ds:schemaRef ds:uri="4fc508f9-0adc-43f1-850f-89787d8b881b"/>
  </ds:schemaRefs>
</ds:datastoreItem>
</file>

<file path=customXml/itemProps3.xml><?xml version="1.0" encoding="utf-8"?>
<ds:datastoreItem xmlns:ds="http://schemas.openxmlformats.org/officeDocument/2006/customXml" ds:itemID="{17ADA06C-4121-435E-88CA-8D66E53BD48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76e98fb-7e48-44aa-8a24-a8006834cdcb"/>
    <ds:schemaRef ds:uri="4fc508f9-0adc-43f1-850f-89787d8b881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48</Words>
  <Application>Microsoft Office PowerPoint</Application>
  <PresentationFormat>Breedbeeld</PresentationFormat>
  <Paragraphs>8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Franklin Gothic Heavy</vt:lpstr>
      <vt:lpstr>Franklin Gothic Medium</vt:lpstr>
      <vt:lpstr>Kantoorthema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Kees Meulendijks</dc:creator>
  <cp:lastModifiedBy>Jolien Eshuis</cp:lastModifiedBy>
  <cp:revision>2</cp:revision>
  <dcterms:created xsi:type="dcterms:W3CDTF">2023-11-02T10:34:11Z</dcterms:created>
  <dcterms:modified xsi:type="dcterms:W3CDTF">2025-01-21T11:35:34Z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0x010100A4A8184657B9584393512D69B33E6774</vt:lpwstr>
  </property>
  <property fmtid="{D5CDD505-2E9C-101B-9397-08002B2CF9AE}" pid="3" name="MediaServiceImageTags">
    <vt:lpwstr/>
  </property>
</Properties>
</file>